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A66C9-ACE2-4753-BF81-7928B5C711F5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4BA5A-680D-4175-9C6F-0F455AA979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DSCF2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514600"/>
            <a:ext cx="3426746" cy="2283926"/>
          </a:xfrm>
          <a:prstGeom prst="rect">
            <a:avLst/>
          </a:prstGeom>
        </p:spPr>
      </p:pic>
      <p:pic>
        <p:nvPicPr>
          <p:cNvPr id="6" name="Picture 5" descr="DSCF22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2403" y="2362200"/>
            <a:ext cx="3731597" cy="2487109"/>
          </a:xfrm>
          <a:prstGeom prst="rect">
            <a:avLst/>
          </a:prstGeom>
        </p:spPr>
      </p:pic>
      <p:pic>
        <p:nvPicPr>
          <p:cNvPr id="7" name="Picture 6" descr="DSCF22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52400"/>
            <a:ext cx="3200400" cy="2133067"/>
          </a:xfrm>
          <a:prstGeom prst="rect">
            <a:avLst/>
          </a:prstGeom>
        </p:spPr>
      </p:pic>
      <p:pic>
        <p:nvPicPr>
          <p:cNvPr id="8" name="Picture 7" descr="DSCF22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600" y="152401"/>
            <a:ext cx="3201200" cy="2133600"/>
          </a:xfrm>
          <a:prstGeom prst="rect">
            <a:avLst/>
          </a:prstGeom>
        </p:spPr>
      </p:pic>
      <p:pic>
        <p:nvPicPr>
          <p:cNvPr id="9" name="Picture 8" descr="DSCF22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152400"/>
            <a:ext cx="2133066" cy="3200399"/>
          </a:xfrm>
          <a:prstGeom prst="rect">
            <a:avLst/>
          </a:prstGeom>
        </p:spPr>
      </p:pic>
      <p:pic>
        <p:nvPicPr>
          <p:cNvPr id="4" name="Picture 3" descr="DSCF22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0" y="3352800"/>
            <a:ext cx="4115829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6260068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Engravers MT" pitchFamily="18" charset="0"/>
              </a:rPr>
              <a:t>Scholastic books in your classrooms.</a:t>
            </a:r>
            <a:endParaRPr lang="en-US" b="1" dirty="0">
              <a:solidFill>
                <a:srgbClr val="7030A0"/>
              </a:solidFill>
              <a:latin typeface="Engravers MT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12291" y="5105400"/>
            <a:ext cx="3103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i="1" dirty="0" smtClean="0"/>
              <a:t>Donated by </a:t>
            </a:r>
          </a:p>
          <a:p>
            <a:pPr algn="r"/>
            <a:r>
              <a:rPr lang="en-US" b="1" i="1" dirty="0" smtClean="0"/>
              <a:t>Corinne’s Parents (Jim and Renee)</a:t>
            </a:r>
          </a:p>
          <a:p>
            <a:pPr algn="r"/>
            <a:r>
              <a:rPr lang="en-US" b="1" i="1" dirty="0" smtClean="0"/>
              <a:t>Thank you very much!</a:t>
            </a:r>
            <a:endParaRPr lang="en-US" b="1" i="1" dirty="0"/>
          </a:p>
        </p:txBody>
      </p:sp>
      <p:sp>
        <p:nvSpPr>
          <p:cNvPr id="12" name="TextBox 11"/>
          <p:cNvSpPr txBox="1"/>
          <p:nvPr/>
        </p:nvSpPr>
        <p:spPr>
          <a:xfrm rot="20390560">
            <a:off x="426854" y="393529"/>
            <a:ext cx="5806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ELA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20390560">
            <a:off x="3003299" y="318845"/>
            <a:ext cx="95507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GENERAL</a:t>
            </a:r>
          </a:p>
          <a:p>
            <a:r>
              <a:rPr lang="en-US" sz="1400" dirty="0" smtClean="0"/>
              <a:t>INTERESTS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 rot="20390560">
            <a:off x="5710888" y="1899667"/>
            <a:ext cx="96468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SOCIAL</a:t>
            </a:r>
          </a:p>
          <a:p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20390560">
            <a:off x="2920959" y="3485965"/>
            <a:ext cx="753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390560">
            <a:off x="161571" y="2328291"/>
            <a:ext cx="9685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SCIENCE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RJJR</dc:creator>
  <cp:lastModifiedBy>RJJR</cp:lastModifiedBy>
  <cp:revision>1</cp:revision>
  <dcterms:created xsi:type="dcterms:W3CDTF">2012-10-27T01:48:54Z</dcterms:created>
  <dcterms:modified xsi:type="dcterms:W3CDTF">2012-10-27T01:57:45Z</dcterms:modified>
</cp:coreProperties>
</file>